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</p:sldMasterIdLst>
  <p:notesMasterIdLst>
    <p:notesMasterId r:id="rId21"/>
  </p:notesMasterIdLst>
  <p:handoutMasterIdLst>
    <p:handoutMasterId r:id="rId22"/>
  </p:handoutMasterIdLst>
  <p:sldIdLst>
    <p:sldId id="258" r:id="rId2"/>
    <p:sldId id="297" r:id="rId3"/>
    <p:sldId id="298" r:id="rId4"/>
    <p:sldId id="299" r:id="rId5"/>
    <p:sldId id="300" r:id="rId6"/>
    <p:sldId id="387" r:id="rId7"/>
    <p:sldId id="386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</p:sldIdLst>
  <p:sldSz cx="9144000" cy="6858000" type="screen4x3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619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462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672" y="7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6554B203-ADE4-4F6A-854A-8C3F81E52D92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40E7F5FF-7A00-42DE-94C8-3F3FF29EE2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7A5570F-A850-4E88-965C-C95DB052BDB1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FF0CFCD-5EB6-44F4-B37C-0831010E8E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53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94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3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1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2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3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70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8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2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0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three objects Deals, Loans and Periods.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1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McDonald presented his overview of Quantitative Modeling where he showed that we need to move away from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CFCD-5EB6-44F4-B37C-0831010E8EE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b8Iojcna6AmDJGIEeSndA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www.krollbondrating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unes.apple.com/us/app/kbra-kroll-bond-rating-agency/id936736686?mt=8" TargetMode="External"/><Relationship Id="rId5" Type="http://schemas.openxmlformats.org/officeDocument/2006/relationships/hyperlink" Target="https://www.linkedin.com/company-beta/1195377/" TargetMode="External"/><Relationship Id="rId4" Type="http://schemas.openxmlformats.org/officeDocument/2006/relationships/hyperlink" Target="https://twitter.com/krollbondrating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roll_Page_1_Top_110613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08182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0818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220434" y="988503"/>
            <a:ext cx="8703126" cy="5145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4pPr marL="1600200" indent="-2286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53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693966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77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hlinkClick r:id="rId2"/>
          </p:cNvPr>
          <p:cNvSpPr/>
          <p:nvPr userDrawn="1"/>
        </p:nvSpPr>
        <p:spPr>
          <a:xfrm>
            <a:off x="2908663" y="231648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hlinkClick r:id="rId3"/>
          </p:cNvPr>
          <p:cNvSpPr/>
          <p:nvPr userDrawn="1"/>
        </p:nvSpPr>
        <p:spPr>
          <a:xfrm>
            <a:off x="2908659" y="506621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hlinkClick r:id="rId4"/>
          </p:cNvPr>
          <p:cNvSpPr/>
          <p:nvPr userDrawn="1"/>
        </p:nvSpPr>
        <p:spPr>
          <a:xfrm>
            <a:off x="2908662" y="301316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hlinkClick r:id="rId5"/>
          </p:cNvPr>
          <p:cNvSpPr/>
          <p:nvPr userDrawn="1"/>
        </p:nvSpPr>
        <p:spPr>
          <a:xfrm>
            <a:off x="2908661" y="3709851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hlinkClick r:id="rId6"/>
          </p:cNvPr>
          <p:cNvSpPr/>
          <p:nvPr userDrawn="1"/>
        </p:nvSpPr>
        <p:spPr>
          <a:xfrm>
            <a:off x="2908660" y="4369526"/>
            <a:ext cx="627017" cy="5660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"/>
          <a:stretch/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5411" y="0"/>
            <a:ext cx="8928589" cy="737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20434" y="1011421"/>
            <a:ext cx="8703126" cy="51455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91361" y="6430502"/>
            <a:ext cx="1832199" cy="427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4052F-69B8-4D78-811B-8C3AAF4177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rPr>
              <a:t>www.kbra.com</a:t>
            </a:r>
          </a:p>
        </p:txBody>
      </p:sp>
    </p:spTree>
    <p:extLst>
      <p:ext uri="{BB962C8B-B14F-4D97-AF65-F5344CB8AC3E}">
        <p14:creationId xmlns:p14="http://schemas.microsoft.com/office/powerpoint/2010/main" val="410955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7" r:id="rId3"/>
    <p:sldLayoutId id="2147483676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bg1"/>
          </a:solidFill>
          <a:latin typeface="Century Gothic" panose="020B050202020202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0AB00"/>
        </a:buClr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Courier New" panose="02070309020205020404" pitchFamily="49" charset="0"/>
        <a:buChar char="o"/>
        <a:defRPr sz="1600" b="0" kern="120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0AB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2774" r="1415" b="3457"/>
          <a:stretch/>
        </p:blipFill>
        <p:spPr>
          <a:xfrm>
            <a:off x="0" y="776377"/>
            <a:ext cx="9144000" cy="60729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382677"/>
            <a:ext cx="9144000" cy="47532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KROLL BOND RATING AGENCY, INC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39089" y="2101319"/>
            <a:ext cx="6065822" cy="2956416"/>
          </a:xfrm>
          <a:prstGeom prst="rect">
            <a:avLst/>
          </a:prstGeom>
          <a:solidFill>
            <a:srgbClr val="F0AB00">
              <a:alpha val="8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 Graphy Kata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SQL Whiteboard Challenge</a:t>
            </a:r>
          </a:p>
          <a:p>
            <a:r>
              <a:rPr lang="en-US" sz="3600" b="0" dirty="0">
                <a:solidFill>
                  <a:schemeClr val="bg1"/>
                </a:solidFill>
                <a:latin typeface="Century Gothic" panose="020B0502020202020204" pitchFamily="34" charset="0"/>
              </a:rPr>
              <a:t>November, 2020</a:t>
            </a:r>
            <a:endParaRPr lang="en-US" sz="3000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776377"/>
            <a:ext cx="914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7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ETL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To run Cypher Queries to answer the two questions: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E9DCD-B59E-4A7E-AF75-A6AB8966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" y="1320577"/>
            <a:ext cx="9144000" cy="50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3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Mockup Python Class in Jupyter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ED9DE-3217-47EA-A283-8AD44F16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3" y="873068"/>
            <a:ext cx="7403841" cy="53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3BEC4-76ED-4441-A66D-068D8EC6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442"/>
            <a:ext cx="9144000" cy="33511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Deals:</a:t>
            </a:r>
          </a:p>
        </p:txBody>
      </p:sp>
    </p:spTree>
    <p:extLst>
      <p:ext uri="{BB962C8B-B14F-4D97-AF65-F5344CB8AC3E}">
        <p14:creationId xmlns:p14="http://schemas.microsoft.com/office/powerpoint/2010/main" val="220029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B2873-D023-4F36-8F3D-606EE9DA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068"/>
            <a:ext cx="9144000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9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Nodes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 Periods: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07EB-A39D-41CC-9938-2A61CA04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261"/>
            <a:ext cx="9144000" cy="36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Create Relationships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Deal to Loan: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D530D-1B7F-414C-9EC6-1D164D88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928812"/>
            <a:ext cx="85439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Create Relationships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FAC324-2B5B-4D8F-9277-7D90E2F34023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Loan to Loan Period: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7CC67-EBCC-4267-A9E9-46A3C323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675"/>
            <a:ext cx="86868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06014-A440-4B75-B8CF-9F096CACB6F1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Create Deal nodes to serve as MATCH anchor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509EF-1555-4967-9E0A-34850BA2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95" y="1331015"/>
            <a:ext cx="8392886" cy="4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06014-A440-4B75-B8CF-9F096CACB6F1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Progressively MATCH to anchor nodes created the model path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BD81F-26E8-4E11-84E7-62C6A8BE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900"/>
            <a:ext cx="9144000" cy="42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Relationship Creation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90AC2-CEE8-448A-9A0C-13FFD455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6" y="1410374"/>
            <a:ext cx="7763068" cy="49108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0C2508-E0D8-4881-BCC8-4B07533843E2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Either method creates same set of objects </a:t>
            </a:r>
          </a:p>
        </p:txBody>
      </p:sp>
    </p:spTree>
    <p:extLst>
      <p:ext uri="{BB962C8B-B14F-4D97-AF65-F5344CB8AC3E}">
        <p14:creationId xmlns:p14="http://schemas.microsoft.com/office/powerpoint/2010/main" val="193992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56EC4-494E-4E21-9457-D98E487797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652199"/>
            <a:ext cx="7091265" cy="43847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1150277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Given this Schema</a:t>
            </a:r>
          </a:p>
        </p:txBody>
      </p:sp>
    </p:spTree>
    <p:extLst>
      <p:ext uri="{BB962C8B-B14F-4D97-AF65-F5344CB8AC3E}">
        <p14:creationId xmlns:p14="http://schemas.microsoft.com/office/powerpoint/2010/main" val="9178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Setup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809713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And this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4500-183A-467E-86DD-FADF616B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0" y="1383411"/>
            <a:ext cx="6881106" cy="50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236306" y="809713"/>
            <a:ext cx="6536093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Write Queries to answer these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BB26A-5D11-492C-AC5F-85EFBCA5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129"/>
            <a:ext cx="9144000" cy="9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Answers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236306" y="809713"/>
            <a:ext cx="6536093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Queries to answer the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98ADE-6348-45A0-9CA8-189C167D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411"/>
            <a:ext cx="9144000" cy="144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D0B9D-52CA-43B5-8670-EE826716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1434"/>
            <a:ext cx="9144000" cy="1509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1B655-8B2A-4D62-9277-C5B6D5C115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2" y="2799185"/>
            <a:ext cx="2750198" cy="92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43809-E53B-42CB-8A4E-46559ADDA4F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22" y="5224774"/>
            <a:ext cx="1388623" cy="11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76FB1-CA64-436A-B119-91ED12F6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1" y="1000455"/>
            <a:ext cx="3068035" cy="2479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2897A-29B5-41E4-9DEE-387583FF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29" y="3574233"/>
            <a:ext cx="3068035" cy="284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C5C02-6CD3-44D9-A1CB-DAEA91AF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0" y="1145029"/>
            <a:ext cx="2778669" cy="52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8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Analysts can meet their challenge in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616DC-1E71-492B-99CB-1432C0D901FA}"/>
              </a:ext>
            </a:extLst>
          </p:cNvPr>
          <p:cNvSpPr txBox="1"/>
          <p:nvPr/>
        </p:nvSpPr>
        <p:spPr>
          <a:xfrm>
            <a:off x="1313007" y="812169"/>
            <a:ext cx="7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instance of RStudio is running in a Docker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56C2B-74B0-4542-B545-94443CBB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23"/>
          <a:stretch/>
        </p:blipFill>
        <p:spPr>
          <a:xfrm>
            <a:off x="230329" y="1101012"/>
            <a:ext cx="8683342" cy="51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1539089" y="1150277"/>
            <a:ext cx="5323576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Given this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1AE94-FA3F-4AAE-BB2C-F871DCFF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408"/>
            <a:ext cx="9144000" cy="42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ETL Challenge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35704-BDF3-4C00-8411-48996480C4A5}"/>
              </a:ext>
            </a:extLst>
          </p:cNvPr>
          <p:cNvSpPr txBox="1">
            <a:spLocks/>
          </p:cNvSpPr>
          <p:nvPr/>
        </p:nvSpPr>
        <p:spPr>
          <a:xfrm>
            <a:off x="0" y="899316"/>
            <a:ext cx="9106677" cy="5019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Load from CSV files to create Nodes and Relationships shown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79E51-5A6A-4BC0-A3AF-286E5115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3" y="1562617"/>
            <a:ext cx="7669763" cy="44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49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70493</TotalTime>
  <Words>227</Words>
  <Application>Microsoft Office PowerPoint</Application>
  <PresentationFormat>On-screen Show (4:3)</PresentationFormat>
  <Paragraphs>58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Courier New</vt:lpstr>
      <vt:lpstr>Verdana</vt:lpstr>
      <vt:lpstr>Wingdings</vt:lpstr>
      <vt:lpstr>Custom Design</vt:lpstr>
      <vt:lpstr>PowerPoint Presentation</vt:lpstr>
      <vt:lpstr>The SQL Setup</vt:lpstr>
      <vt:lpstr>The SQL Setup</vt:lpstr>
      <vt:lpstr>The SQL Challenge</vt:lpstr>
      <vt:lpstr>The SQL Answers</vt:lpstr>
      <vt:lpstr>Analyst Challenge</vt:lpstr>
      <vt:lpstr>Analysts can meet their challenge in RStudio</vt:lpstr>
      <vt:lpstr>The Graph Model</vt:lpstr>
      <vt:lpstr>The Graph ETL Challenge</vt:lpstr>
      <vt:lpstr>The Graph ETL Challenge</vt:lpstr>
      <vt:lpstr>Mockup Python Class in Jupyter</vt:lpstr>
      <vt:lpstr>Step 1 Create Nodes</vt:lpstr>
      <vt:lpstr>Step 1 Create Nodes</vt:lpstr>
      <vt:lpstr>Step 1 Create Nodes</vt:lpstr>
      <vt:lpstr>Step 2 Create Relationships</vt:lpstr>
      <vt:lpstr>Step 2 Create Relationships</vt:lpstr>
      <vt:lpstr>Alternative Relationship Creation Method</vt:lpstr>
      <vt:lpstr>Alternative Relationship Creation Method</vt:lpstr>
      <vt:lpstr>Alternative Relationship Creation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Kennedy</dc:creator>
  <cp:lastModifiedBy>Pete Ostergren</cp:lastModifiedBy>
  <cp:revision>267</cp:revision>
  <cp:lastPrinted>2018-07-19T14:34:35Z</cp:lastPrinted>
  <dcterms:created xsi:type="dcterms:W3CDTF">2014-02-10T00:22:15Z</dcterms:created>
  <dcterms:modified xsi:type="dcterms:W3CDTF">2020-11-06T19:07:38Z</dcterms:modified>
</cp:coreProperties>
</file>